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84" r:id="rId5"/>
    <p:sldId id="265" r:id="rId6"/>
    <p:sldId id="285" r:id="rId7"/>
    <p:sldId id="286" r:id="rId8"/>
    <p:sldId id="287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CBB9-D96C-4EBA-82A1-34318BBBAA5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DAF-7A11-4887-8CD5-B116BE4C23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4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5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4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2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33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7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3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6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6422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30279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72732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3863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4344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40139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570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48965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0492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0838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989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7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BMS</a:t>
            </a:r>
            <a:r>
              <a:rPr lang="zh-CN" altLang="en-US" dirty="0"/>
              <a:t>简介以及目前</a:t>
            </a:r>
            <a:r>
              <a:rPr lang="en-US" altLang="zh-CN" dirty="0"/>
              <a:t>BMS</a:t>
            </a:r>
            <a:r>
              <a:rPr lang="zh-CN" altLang="en-US" dirty="0"/>
              <a:t>需要的支持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4307756"/>
            <a:ext cx="43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开发需求概述</a:t>
            </a:r>
          </a:p>
        </p:txBody>
      </p:sp>
    </p:spTree>
    <p:extLst>
      <p:ext uri="{BB962C8B-B14F-4D97-AF65-F5344CB8AC3E}">
        <p14:creationId xmlns:p14="http://schemas.microsoft.com/office/powerpoint/2010/main" val="14186072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A2E951-0158-476F-BD78-2D98BD7A6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" y="-222569"/>
            <a:ext cx="11721126" cy="72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6758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AD86C3-EC2A-4CDD-A881-CED6C55C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33" y="790929"/>
            <a:ext cx="7932213" cy="5906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4" y="179109"/>
            <a:ext cx="520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底层和硬件概述</a:t>
            </a:r>
          </a:p>
        </p:txBody>
      </p:sp>
    </p:spTree>
    <p:extLst>
      <p:ext uri="{BB962C8B-B14F-4D97-AF65-F5344CB8AC3E}">
        <p14:creationId xmlns:p14="http://schemas.microsoft.com/office/powerpoint/2010/main" val="354713451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3" y="179109"/>
            <a:ext cx="842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实验环境搭建：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PC</a:t>
            </a:r>
            <a:r>
              <a:rPr lang="zh-CN" altLang="en-US" dirty="0"/>
              <a:t>上位机需要在</a:t>
            </a:r>
            <a:r>
              <a:rPr lang="en-US" altLang="zh-CN" dirty="0"/>
              <a:t>PC</a:t>
            </a:r>
            <a:r>
              <a:rPr lang="zh-CN" altLang="en-US" dirty="0"/>
              <a:t>端进行开发，颗采用</a:t>
            </a:r>
            <a:r>
              <a:rPr lang="en-US" altLang="zh-CN" dirty="0" err="1"/>
              <a:t>labview</a:t>
            </a:r>
            <a:r>
              <a:rPr lang="zh-CN" altLang="en-US" dirty="0"/>
              <a:t>、</a:t>
            </a:r>
            <a:r>
              <a:rPr lang="en-US" altLang="zh-CN" dirty="0" err="1"/>
              <a:t>vb</a:t>
            </a:r>
            <a:r>
              <a:rPr lang="zh-CN" altLang="en-US" dirty="0"/>
              <a:t>、</a:t>
            </a:r>
            <a:r>
              <a:rPr lang="en-US" altLang="zh-CN" dirty="0" err="1"/>
              <a:t>c#</a:t>
            </a:r>
            <a:r>
              <a:rPr lang="zh-CN" altLang="en-US" dirty="0"/>
              <a:t>等开发；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CAN</a:t>
            </a:r>
            <a:r>
              <a:rPr lang="zh-CN" altLang="en-US" dirty="0"/>
              <a:t>设备需要</a:t>
            </a:r>
            <a:r>
              <a:rPr lang="en-US" altLang="zh-CN" dirty="0"/>
              <a:t>ZLGCAN</a:t>
            </a:r>
            <a:r>
              <a:rPr lang="zh-CN" altLang="en-US" dirty="0"/>
              <a:t>或</a:t>
            </a:r>
            <a:r>
              <a:rPr lang="en-US" altLang="zh-CN" dirty="0" err="1"/>
              <a:t>ValueCAN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，测试工装需要自行设计搭建，主要用于将</a:t>
            </a:r>
            <a:r>
              <a:rPr lang="en-US" altLang="zh-CN" dirty="0"/>
              <a:t>BMS</a:t>
            </a:r>
            <a:r>
              <a:rPr lang="zh-CN" altLang="en-US" dirty="0"/>
              <a:t>中的信号线引出，在外部进行输入、控制、模拟等；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，电芯模拟工具需要额外购买，精度要在</a:t>
            </a:r>
            <a:r>
              <a:rPr lang="en-US" altLang="zh-CN" dirty="0"/>
              <a:t>1mV</a:t>
            </a:r>
            <a:r>
              <a:rPr lang="zh-CN" altLang="en-US" dirty="0"/>
              <a:t>以上；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9DCC7-9C13-4F08-AD25-2E38C463B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7" y="1933435"/>
            <a:ext cx="6679365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779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人员以及工具需求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E6F11A-C0B5-4DB8-BD9D-2E3E583E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96141"/>
              </p:ext>
            </p:extLst>
          </p:nvPr>
        </p:nvGraphicFramePr>
        <p:xfrm>
          <a:off x="1145881" y="738518"/>
          <a:ext cx="8127999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6">
                  <a:extLst>
                    <a:ext uri="{9D8B030D-6E8A-4147-A177-3AD203B41FA5}">
                      <a16:colId xmlns:a16="http://schemas.microsoft.com/office/drawing/2014/main" val="1541350172"/>
                    </a:ext>
                  </a:extLst>
                </a:gridCol>
                <a:gridCol w="3176833">
                  <a:extLst>
                    <a:ext uri="{9D8B030D-6E8A-4147-A177-3AD203B41FA5}">
                      <a16:colId xmlns:a16="http://schemas.microsoft.com/office/drawing/2014/main" val="2897289505"/>
                    </a:ext>
                  </a:extLst>
                </a:gridCol>
                <a:gridCol w="3080470">
                  <a:extLst>
                    <a:ext uri="{9D8B030D-6E8A-4147-A177-3AD203B41FA5}">
                      <a16:colId xmlns:a16="http://schemas.microsoft.com/office/drawing/2014/main" val="248710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职位描述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77275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结构设计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外壳等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制图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Solidworks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AutoCAD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硬件设计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Circuit simulation 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Worst case analysis	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Schematic design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PCB layout design.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Pspice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Mathcad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OrCAD Capture CIS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	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Allegro PCB 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Designe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应用软件设计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应用层开发，包括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基础功能模块以及客户需求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codewarrior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7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底层软件设计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嵌入式底层开发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Codewarrior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工具软件工程师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上位机开发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C# </a:t>
                      </a:r>
                      <a:r>
                        <a:rPr lang="zh-CN" altLang="en-US" dirty="0"/>
                        <a:t>或 </a:t>
                      </a:r>
                      <a:r>
                        <a:rPr lang="en-US" altLang="zh-CN" dirty="0" err="1"/>
                        <a:t>Labview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或 </a:t>
                      </a:r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电芯工程师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应用中的电芯参数以及提供算法和测试支持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98895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B7251F1-7980-4D7B-992A-8E23D5B6703E}"/>
              </a:ext>
            </a:extLst>
          </p:cNvPr>
          <p:cNvSpPr/>
          <p:nvPr/>
        </p:nvSpPr>
        <p:spPr>
          <a:xfrm>
            <a:off x="0" y="5340618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79E0E-D18C-4C16-9BBA-31154D0DAF01}"/>
              </a:ext>
            </a:extLst>
          </p:cNvPr>
          <p:cNvSpPr txBox="1"/>
          <p:nvPr/>
        </p:nvSpPr>
        <p:spPr>
          <a:xfrm>
            <a:off x="1127027" y="5208620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职位要求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D2E23B-EFC7-4F76-A3DE-5F8E6E1A4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454857"/>
              </p:ext>
            </p:extLst>
          </p:nvPr>
        </p:nvGraphicFramePr>
        <p:xfrm>
          <a:off x="1145880" y="5842908"/>
          <a:ext cx="1342795" cy="115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showAsIcon="1" r:id="rId4" imgW="914400" imgH="787320" progId="Excel.Sheet.12">
                  <p:embed/>
                </p:oleObj>
              </mc:Choice>
              <mc:Fallback>
                <p:oleObj name="Worksheet" showAsIcon="1" r:id="rId4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5880" y="5842908"/>
                        <a:ext cx="1342795" cy="1156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654308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设备以及支持需求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E6F11A-C0B5-4DB8-BD9D-2E3E583E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28083"/>
              </p:ext>
            </p:extLst>
          </p:nvPr>
        </p:nvGraphicFramePr>
        <p:xfrm>
          <a:off x="1145881" y="955339"/>
          <a:ext cx="8127999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6">
                  <a:extLst>
                    <a:ext uri="{9D8B030D-6E8A-4147-A177-3AD203B41FA5}">
                      <a16:colId xmlns:a16="http://schemas.microsoft.com/office/drawing/2014/main" val="1541350172"/>
                    </a:ext>
                  </a:extLst>
                </a:gridCol>
                <a:gridCol w="3176833">
                  <a:extLst>
                    <a:ext uri="{9D8B030D-6E8A-4147-A177-3AD203B41FA5}">
                      <a16:colId xmlns:a16="http://schemas.microsoft.com/office/drawing/2014/main" val="2897289505"/>
                    </a:ext>
                  </a:extLst>
                </a:gridCol>
                <a:gridCol w="3080470">
                  <a:extLst>
                    <a:ext uri="{9D8B030D-6E8A-4147-A177-3AD203B41FA5}">
                      <a16:colId xmlns:a16="http://schemas.microsoft.com/office/drawing/2014/main" val="248710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描述及用途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77275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硬件设计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硬件方案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目前暂无。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2111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其他待硬件工程师补充，如示波器、高压电源等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其他待硬件工程师补充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94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Codewarrior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license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编译器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BDM Multilink 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软件烧写调试器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7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ZLG CAN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调试工具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Kvaser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valueCAN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CANoe</a:t>
                      </a:r>
                      <a:r>
                        <a:rPr lang="en-US" altLang="zh-CN" dirty="0"/>
                        <a:t>/Vehicle SPY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仿真工具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做模拟测试用，需要自行设计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8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电芯模拟设备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模拟实体电芯，比真电芯更安全且易操控电压。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8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94231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37713"/>
            <a:ext cx="4012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3076" name="Picture 4" descr="https://timgsa.baidu.com/timg?image&amp;quality=80&amp;size=b9999_10000&amp;sec=1508475220302&amp;di=136e264a50cfe81d1a89045eb3f84a31&amp;imgtype=0&amp;src=http%3A%2F%2Fimg3.ph.126.net%2F-AoCb8XyOZE2l3mzTFab7w%3D%3D%2F1292251618096139593.jpg">
            <a:extLst>
              <a:ext uri="{FF2B5EF4-FFF2-40B4-BE49-F238E27FC236}">
                <a16:creationId xmlns:a16="http://schemas.microsoft.com/office/drawing/2014/main" id="{B1A71F8E-63B6-4A1D-8BE5-DECF02B6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32" y="2257425"/>
            <a:ext cx="7220342" cy="35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ED9EA5-B9E5-4A45-96F6-58AD9DF10165}"/>
              </a:ext>
            </a:extLst>
          </p:cNvPr>
          <p:cNvSpPr txBox="1"/>
          <p:nvPr/>
        </p:nvSpPr>
        <p:spPr>
          <a:xfrm>
            <a:off x="1178350" y="904972"/>
            <a:ext cx="862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RAD</a:t>
            </a:r>
            <a:r>
              <a:rPr lang="zh-CN" altLang="en-US" dirty="0"/>
              <a:t>（</a:t>
            </a:r>
            <a:r>
              <a:rPr lang="en-US" altLang="zh-CN" dirty="0"/>
              <a:t>Rap Application Development</a:t>
            </a:r>
            <a:r>
              <a:rPr lang="zh-CN" altLang="en-US" dirty="0"/>
              <a:t>，快速应用开发）模型是软件开发过程中的一个重要模型，由于其模型构图形似字母</a:t>
            </a:r>
            <a:r>
              <a:rPr lang="en-US" altLang="zh-CN" dirty="0"/>
              <a:t>V</a:t>
            </a:r>
            <a:r>
              <a:rPr lang="zh-CN" altLang="en-US" dirty="0"/>
              <a:t>，所以又称软件测试的</a:t>
            </a:r>
            <a:r>
              <a:rPr lang="en-US" altLang="zh-CN" dirty="0"/>
              <a:t>V</a:t>
            </a:r>
            <a:r>
              <a:rPr lang="zh-CN" altLang="en-US" dirty="0"/>
              <a:t>模型。它通过开发和测试同时进行的方式来缩短开发周期，提高开发效率。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2040145905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开发周期预估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D61C24-63CA-4646-9C09-5F18790F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41" y="1549635"/>
            <a:ext cx="9460317" cy="3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569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25337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1269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961028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2017.10.20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393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9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358</Words>
  <Application>Microsoft Office PowerPoint</Application>
  <PresentationFormat>宽屏</PresentationFormat>
  <Paragraphs>76</Paragraphs>
  <Slides>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Office 主题</vt:lpstr>
      <vt:lpstr>Microsoft Excel 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DPHOME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y z</cp:lastModifiedBy>
  <cp:revision>36</cp:revision>
  <dcterms:created xsi:type="dcterms:W3CDTF">2014-12-17T15:36:25Z</dcterms:created>
  <dcterms:modified xsi:type="dcterms:W3CDTF">2017-10-20T03:47:32Z</dcterms:modified>
</cp:coreProperties>
</file>